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42A9D30-674D-43D9-AC8E-776DE5C2759D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1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206680" cy="37444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МНЕМОТЕХНИКА, КАК МЕТОДИКА ЗАУЧИВАНИЯ СТИХОТВОРЕНИЙ ДЛЯ </a:t>
            </a:r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ДЕТЕЙ В </a:t>
            </a:r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ДОШКОЛЬНОМ ВОЗРАСТЕ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661248"/>
            <a:ext cx="5400600" cy="1196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Кутилова Дарья Валентиновна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МКДОУ </a:t>
            </a:r>
            <a:r>
              <a:rPr lang="ru-RU" dirty="0" smtClean="0">
                <a:solidFill>
                  <a:schemeClr val="bg1"/>
                </a:solidFill>
              </a:rPr>
              <a:t>ЦРР-д/с </a:t>
            </a:r>
            <a:r>
              <a:rPr lang="ru-RU" dirty="0" smtClean="0">
                <a:solidFill>
                  <a:schemeClr val="bg1"/>
                </a:solidFill>
              </a:rPr>
              <a:t>«Сардаана» г.Ленск РС(Я)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53062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Мнемотехника</a:t>
            </a: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— </a:t>
            </a:r>
            <a:r>
              <a:rPr lang="ru-RU" sz="2400" b="0" dirty="0">
                <a:solidFill>
                  <a:schemeClr val="bg1"/>
                </a:solidFill>
                <a:latin typeface="Arial Black" pitchFamily="34" charset="0"/>
              </a:rPr>
              <a:t>это совокупность правил и приёмов, облегчающих процесс запоминания информации и увеличивающих объём памяти путём образования искусственных ассоциаций.</a:t>
            </a:r>
            <a:endParaRPr lang="ru-RU" sz="20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762476" cy="3571857"/>
          </a:xfrm>
        </p:spPr>
      </p:pic>
    </p:spTree>
    <p:extLst>
      <p:ext uri="{BB962C8B-B14F-4D97-AF65-F5344CB8AC3E}">
        <p14:creationId xmlns:p14="http://schemas.microsoft.com/office/powerpoint/2010/main" val="37606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Мнемотехника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строится от простого к сложному. Начинается работа с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мнемоквадратов,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проводится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работа над словом. Дети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постепенно начинают понимать,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что значит «зашифровать слово». Затем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постепенно переходим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к </a:t>
            </a:r>
            <a:r>
              <a:rPr lang="ru-RU" sz="2000" dirty="0" err="1" smtClean="0">
                <a:solidFill>
                  <a:srgbClr val="FFFF00"/>
                </a:solidFill>
                <a:latin typeface="Arial Black" pitchFamily="34" charset="0"/>
              </a:rPr>
              <a:t>мнемодорожкам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,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и потом уже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к </a:t>
            </a:r>
            <a:r>
              <a:rPr lang="ru-RU" sz="2000" dirty="0" err="1">
                <a:solidFill>
                  <a:srgbClr val="FFFF00"/>
                </a:solidFill>
                <a:latin typeface="Arial Black" pitchFamily="34" charset="0"/>
              </a:rPr>
              <a:t>мнемотаблицам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Количество ячеек в таблице зависит от сложности и размера текста,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от возраста ребёнка.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5472608" cy="3465986"/>
          </a:xfrm>
        </p:spPr>
      </p:pic>
    </p:spTree>
    <p:extLst>
      <p:ext uri="{BB962C8B-B14F-4D97-AF65-F5344CB8AC3E}">
        <p14:creationId xmlns:p14="http://schemas.microsoft.com/office/powerpoint/2010/main" val="19809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успешном усвоении приемов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работы с 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мнемотаблицами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,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мы не только заучиваем стихотворение наизусть, но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развиваем речь, основные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психические процессы - память, внимание, образное мышление.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568618" cy="417646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32440" y="6080444"/>
            <a:ext cx="1543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0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96267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Описание методики</a:t>
            </a:r>
            <a:r>
              <a:rPr lang="ru-RU" sz="2400" dirty="0">
                <a:latin typeface="Arial Black" pitchFamily="34" charset="0"/>
              </a:rPr>
              <a:t/>
            </a:r>
            <a:br>
              <a:rPr lang="ru-RU" sz="24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1.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Воспитатель выразительно читает стихотворение;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2.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Проводиться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б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еседа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по содержанию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стихотворения;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3.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Снова читаем стихотворение, но уже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отдельно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одну или две строчки или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отдельное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слово.</a:t>
            </a:r>
            <a:b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4.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Ребёнок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придумывает ассоциациативный образ (картинку) и зарисовывает её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или это делает педагог.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4.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Дети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рассказывают стихотворение, опираясь на придуманные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образы;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5.  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Дети рассказывают стихотворение без помощи мнемотаблицы.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194282" cy="4209316"/>
          </a:xfrm>
        </p:spPr>
      </p:pic>
    </p:spTree>
    <p:extLst>
      <p:ext uri="{BB962C8B-B14F-4D97-AF65-F5344CB8AC3E}">
        <p14:creationId xmlns:p14="http://schemas.microsoft.com/office/powerpoint/2010/main" val="33765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Требования к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мнемотехнике: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- знаки 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и символы должны быть хорошо знакомы детям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;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- знаки 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и символы должны отображать обобщённый образ предмета</a:t>
            </a: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;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- знаки </a:t>
            </a:r>
            <a:r>
              <a:rPr lang="ru-RU" sz="1800" dirty="0">
                <a:solidFill>
                  <a:schemeClr val="bg1"/>
                </a:solidFill>
                <a:latin typeface="Arial Black" pitchFamily="34" charset="0"/>
              </a:rPr>
              <a:t>и символы предварительно обсуждаются с детьми и принимаются.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5033532" cy="3775149"/>
          </a:xfrm>
        </p:spPr>
      </p:pic>
    </p:spTree>
    <p:extLst>
      <p:ext uri="{BB962C8B-B14F-4D97-AF65-F5344CB8AC3E}">
        <p14:creationId xmlns:p14="http://schemas.microsoft.com/office/powerpoint/2010/main" val="8936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89640" cy="23762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В младшем возрасте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используются заранее изготовленные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цветные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мнемодорожки, опираясь на простые истины: волк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серый, лиса – рыжая и т.д.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Малышам трудно сразу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понять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информацию через мнемотаблицу,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поэтому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удобнее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использовать мнемодорожку. </a:t>
            </a:r>
            <a:b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С 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детьми среднего возраста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используют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цветные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мнемотаблицы, но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изображения становятся более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символичными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В 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>старшем возрасте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при составлении мнемотаблиц используется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символичное изображение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одним основным цветом (например: черный).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" y="2708920"/>
            <a:ext cx="3624242" cy="36047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858170" cy="3693459"/>
          </a:xfrm>
        </p:spPr>
      </p:pic>
    </p:spTree>
    <p:extLst>
      <p:ext uri="{BB962C8B-B14F-4D97-AF65-F5344CB8AC3E}">
        <p14:creationId xmlns:p14="http://schemas.microsoft.com/office/powerpoint/2010/main" val="24062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464496" cy="568863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Результаты работы с мнемотаблицами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:</a:t>
            </a:r>
            <a:r>
              <a:rPr lang="ru-RU" sz="1600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 Black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расширяется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круг знаний об окружающем мире;</a:t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-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появляется желание пересказывать тексты, придумывать интересные истории;</a:t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появляется интерес к заучиванию стихов, потешек, скороговорок, загадок;</a:t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- словарный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запас выходит на более высокий уровень;</a:t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дети преодолевают робость, застенчивость, учатся свободно держаться перед аудиторией.</a:t>
            </a:r>
            <a:r>
              <a:rPr lang="ru-RU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itchFamily="34" charset="0"/>
              </a:rPr>
              <a:t/>
            </a:r>
            <a:br>
              <a:rPr lang="ru-RU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itchFamily="34" charset="0"/>
              </a:rPr>
            </a:br>
            <a:r>
              <a:rPr lang="ru-RU" sz="1050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itchFamily="34" charset="0"/>
              </a:rPr>
              <a:t/>
            </a:r>
            <a:br>
              <a:rPr lang="ru-RU" sz="1050" dirty="0">
                <a:solidFill>
                  <a:schemeClr val="bg1">
                    <a:lumMod val="50000"/>
                    <a:lumOff val="50000"/>
                  </a:schemeClr>
                </a:solidFill>
                <a:latin typeface="Arial Black" pitchFamily="34" charset="0"/>
              </a:rPr>
            </a:br>
            <a:endParaRPr lang="ru-RU" sz="1050" dirty="0">
              <a:solidFill>
                <a:schemeClr val="bg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77823" cy="2952328"/>
          </a:xfrm>
        </p:spPr>
      </p:pic>
    </p:spTree>
    <p:extLst>
      <p:ext uri="{BB962C8B-B14F-4D97-AF65-F5344CB8AC3E}">
        <p14:creationId xmlns:p14="http://schemas.microsoft.com/office/powerpoint/2010/main" val="40450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0000">
        <p:wipe/>
      </p:transition>
    </mc:Choice>
    <mc:Fallback xmlns="">
      <p:transition spd="slow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116</TotalTime>
  <Words>177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Tw Cen MT</vt:lpstr>
      <vt:lpstr>Паркет</vt:lpstr>
      <vt:lpstr>МНЕМОТЕХНИКА, КАК МЕТОДИКА ЗАУЧИВАНИЯ СТИХОТВОРЕНИЙ ДЛЯ ДЕТЕЙ В ДОШКОЛЬНОМ ВОЗРАСТЕ</vt:lpstr>
      <vt:lpstr>Мнемотехника — это совокупность правил и приёмов, облегчающих процесс запоминания информации и увеличивающих объём памяти путём образования искусственных ассоциаций.</vt:lpstr>
      <vt:lpstr>Мнемотехника строится от простого к сложному. Начинается работа с мнемоквадратов, проводится работа над словом. Дети постепенно начинают понимать, что значит «зашифровать слово». Затем постепенно переходим к мнемодорожкам, и потом уже к мнемотаблицам. Количество ячеек в таблице зависит от сложности и размера текста, и от возраста ребёнка.</vt:lpstr>
      <vt:lpstr>В успешном усвоении приемов работы с мнемотаблицами, мы не только заучиваем стихотворение наизусть, но развиваем речь, основные психические процессы - память, внимание, образное мышление. </vt:lpstr>
      <vt:lpstr>Описание методики  1. Воспитатель выразительно читает стихотворение; 2. Проводиться беседа по содержанию стихотворения; 3. Снова читаем стихотворение, но уже отдельно одну или две строчки или отдельное слово. 4. Ребёнок придумывает ассоциациативный образ (картинку) и зарисовывает её или это делает педагог. 4. Дети рассказывают стихотворение, опираясь на придуманные образы; 5.   Дети рассказывают стихотворение без помощи мнемотаблицы.</vt:lpstr>
      <vt:lpstr>Требования к мнемотехнике:  - знаки и символы должны быть хорошо знакомы детям; - знаки и символы должны отображать обобщённый образ предмета; - знаки и символы предварительно обсуждаются с детьми и принимаются.</vt:lpstr>
      <vt:lpstr>В младшем возрасте используются заранее изготовленные цветные мнемодорожки, опираясь на простые истины: волк - серый, лиса – рыжая и т.д. Малышам трудно сразу понять информацию через мнемотаблицу, поэтому удобнее использовать мнемодорожку.  С детьми среднего возраста используют цветные мнемотаблицы, но изображения становятся более символичными. В старшем возрасте при составлении мнемотаблиц используется  символичное изображение одним основным цветом (например: черный).</vt:lpstr>
      <vt:lpstr>Результаты работы с мнемотаблицами:  - расширяется круг знаний об окружающем мире;  - появляется желание пересказывать тексты, придумывать интересные истории;  - появляется интерес к заучиванию стихов, потешек, скороговорок, загадок;  - словарный запас выходит на более высокий уровень;  - дети преодолевают робость, застенчивость, учатся свободно держаться перед аудиторией.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МНЕМОТЕХНИКА, КАК СРЕДТВО ЗАУЧИВАНИЕ СТИХОТВОРЕНИЙ В МЛАДШЕМ ДОШКОЛЬНОМ ВОЗРАСТЕ</dc:title>
  <dc:creator>Даша&amp;Юра</dc:creator>
  <cp:lastModifiedBy>HUAWEI</cp:lastModifiedBy>
  <cp:revision>18</cp:revision>
  <dcterms:created xsi:type="dcterms:W3CDTF">2020-05-27T01:58:17Z</dcterms:created>
  <dcterms:modified xsi:type="dcterms:W3CDTF">2022-03-06T23:50:12Z</dcterms:modified>
</cp:coreProperties>
</file>