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74" r:id="rId15"/>
    <p:sldId id="268" r:id="rId16"/>
    <p:sldId id="275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952327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«Ознакомление старших дошкольников с лекарственными растениями Ленского района»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4104456" cy="1008112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Кутилова Дарья Валентиновна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МКДОУ ЦРР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 «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Сардаана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Реализация проекта: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Лекарственные растения.</a:t>
            </a:r>
          </a:p>
          <a:p>
            <a:pPr algn="just">
              <a:buFontTx/>
              <a:buChar char="-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Красная книга.</a:t>
            </a:r>
          </a:p>
          <a:p>
            <a:pPr algn="just">
              <a:buFontTx/>
              <a:buChar char="-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Акция «Берегите природу»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«Лекарственные растения»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познавательный интерес к миру лекарственных растений. </a:t>
            </a: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о лекарственных растениях Ленского района, их значении в жизни человека.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НОД: Виртуальная экскурсия «Целебные травы Ленского района»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на тему: «Знаем ли мы Лекарственные растения?», «Травы и их значение», «Лекарственные растения, выращенные человеком».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Д/и: «Лекарственные растения», Найди лекарственные растения и опиши их», «Опиши растение по схеме», «Я опишу, а ты назови».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Настольные игры: «Собери картинку», «Четвертый лишний»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Викторина «Знаешь ли ты лекарственные растения?»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 в уголке природы: уход за комнатными растениями.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альбома о лекарственных растениях Ленского района.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 В.Бианки «О травах», А. Пришвин «Иван – чай»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Отгадывание загадок о лекарственных растениях.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 «Береза», «Комнатное растение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Каланхоэ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«О чем, говорят растения», «Лекарственные травы – на страже здоровья детей» </a:t>
            </a:r>
          </a:p>
          <a:p>
            <a:pPr algn="just">
              <a:buFontTx/>
              <a:buChar char="-"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през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8" name="Picture 4" descr="D:\DOCUMENTS\Desktop\фото\DSCN1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945" y="776033"/>
            <a:ext cx="4025902" cy="2952328"/>
          </a:xfrm>
          <a:prstGeom prst="rect">
            <a:avLst/>
          </a:prstGeom>
          <a:noFill/>
        </p:spPr>
      </p:pic>
      <p:pic>
        <p:nvPicPr>
          <p:cNvPr id="1030" name="Picture 6" descr="D:\DOCUMENTS\Desktop\фото\DSCN1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8777"/>
            <a:ext cx="3744416" cy="2966840"/>
          </a:xfrm>
          <a:prstGeom prst="rect">
            <a:avLst/>
          </a:prstGeom>
          <a:noFill/>
        </p:spPr>
      </p:pic>
      <p:pic>
        <p:nvPicPr>
          <p:cNvPr id="2" name="Picture 2" descr="D:\DOCUMENTS\Desktop\фото\DSCN12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840034"/>
            <a:ext cx="4104456" cy="2913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«Красная книга»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Продолжить формировать экологическую культуру у детей дошкольного возраста.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 историей возникновения Красной книги, с какой целью она создана, с растениями и животными, занесенными в Красную книгу родного края.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на тему «Красная книга»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экологической сказки «Шиповник»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Д/и «Собери картинку», «Разложи по видам»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Красной книги группы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«Роль семьи в экологическом воспитании ребенка»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Предложить родителям найти информацию о Красной книге родного края.</a:t>
            </a:r>
          </a:p>
          <a:p>
            <a:pPr algn="just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Desktop\през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D:\DOCUMENTS\Desktop\фото\DSCN1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5400600" cy="3600400"/>
          </a:xfrm>
          <a:prstGeom prst="rect">
            <a:avLst/>
          </a:prstGeom>
          <a:noFill/>
        </p:spPr>
      </p:pic>
      <p:pic>
        <p:nvPicPr>
          <p:cNvPr id="2051" name="Picture 3" descr="D:\DOCUMENTS\Desktop\фото\DSCN1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541145"/>
            <a:ext cx="4608512" cy="4011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3367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Акция «Берегите природу»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формировать бережное отношение  к природе.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любознательность и познавательную мотивацию. Углублять понимание детей о необходимости беречь и любить природу родного края.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на тему: «Берегите эти земли, эти воды»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 И.Бунин «Лес, точно терем расписной», С.Есенин «Белая береза», «Поет зима – аукает».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 на тему: «Заповедник – это место, где природа имеет право  жить по своим законам».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Д/и «Что можно, что нельзя»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– ситуация «Не навреди»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плакатов детьми совместно с родителями на тему «Берегите природу»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родителями буклетов «Правила охраны природы»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«Досуг с ребенком на природе»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esktop\през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6" name="Picture 4" descr="D:\DOCUMENTS\Desktop\фото\DSCN1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8541" y="116632"/>
            <a:ext cx="3410312" cy="3528392"/>
          </a:xfrm>
          <a:prstGeom prst="rect">
            <a:avLst/>
          </a:prstGeom>
          <a:noFill/>
        </p:spPr>
      </p:pic>
      <p:pic>
        <p:nvPicPr>
          <p:cNvPr id="3078" name="Picture 6" descr="D:\DOCUMENTS\Desktop\фото\DSCN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211" y="3212977"/>
            <a:ext cx="3495609" cy="3096343"/>
          </a:xfrm>
          <a:prstGeom prst="rect">
            <a:avLst/>
          </a:prstGeom>
          <a:noFill/>
        </p:spPr>
      </p:pic>
      <p:pic>
        <p:nvPicPr>
          <p:cNvPr id="3079" name="Picture 7" descr="D:\DOCUMENTS\Desktop\фото\DSCN1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0162" y="3212976"/>
            <a:ext cx="412734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появился ярко выраженный интерес к миру растений, в том числе и к лекарственным растениям. Познакомились с разнообразием растений, особенностями лекарственных своего района, их использовании в лечении многих болезней. У детей сформировано бережное отношение к растениям, правильному поведению по отношению к миру природы, к миру растений. Самостоятельно ухаживают за комнатными растениями.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Реализовав данный проект, мы пришли к выводу, что ознакомление дошкольников с лекарственными растениями Ленского района играет не маловажную роль в экологическом образовании и  воспитании  детей дошкольного возраста, так как в этот период закладываются основы экологической культуры и экологического мышления, ценностного отношения к природе, окружающему миру и своему здоровью, навыки рационального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природоиспользования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Desktop\през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8" y="-9073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20882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OCUMENTS\Desktop\фото\DSCN1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9748" y="4376989"/>
            <a:ext cx="3174740" cy="2381701"/>
          </a:xfrm>
          <a:prstGeom prst="rect">
            <a:avLst/>
          </a:prstGeom>
          <a:noFill/>
        </p:spPr>
      </p:pic>
      <p:pic>
        <p:nvPicPr>
          <p:cNvPr id="4099" name="Picture 3" descr="D:\DOCUMENTS\Desktop\фото\DSCN1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3312368" cy="2484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Неблагополучное экологическое состояние планеты, о котором в настоящее время знают все – это результат нерационального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природоиспользования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результат деятельности людей, которых не беспокоит проблема сохранения природных ресурсов, результат потребления богатств Земли для получения максимальной прибыли и удовлетворения потребностей ныне живущего поколения.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Началом формирования экологической культуры личности, по праву, можно считать дошкольное детство. Именно в дошкольный период закладывается фундамент экологического мышления, ценностного отношения к природе, окружающему миру и к своему здоровью.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В концепции экологического воспитания дошкольников подчеркивается, что  главным его содержанием является формирование у ребенка осознано – правильного отношения к природным явлениям. Поэтому укреплению интереса детей к природе, ее объектам и особенностям их развития становится возможным под влиянием экологического образования и воспитания.</a:t>
            </a:r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Процесс формирования представлений о лекарственных растениях Ленского района у старших дошкольников.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работы по ознакомлению старших дошкольников с лекарственными растениями Ленского района.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исследования: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Раскрыть особенности ознакомления  старших дошкольников с лекарственными растениями Ленского района.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04867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Расширять познавательный интерес дошкольников.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Расширять представления об истории изучения лекарственных растений Якутии.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Познакомить с некоторыми видами лекарственными растениями Ленского района.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Формировать бережное отношение к растениям, правильному отношению к миру природы, к миру растений.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Определить уровень знаний детей старшего дошкольного возраста о растениях.     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 – исследовательский</a:t>
            </a: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Воспитатели, дети и родители</a:t>
            </a: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Сроки реализации: </a:t>
            </a: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октябрь-декабрь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работы с детьми: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Непосредственно – образовательная деятельность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Сюжетно – ролевые игры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Наблюдения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Чтение художественной литературы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Дидактические игры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Продуктивная деятельность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Уход за комнатными растениями</a:t>
            </a:r>
          </a:p>
          <a:p>
            <a:pPr algn="ctr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Взаимодействие с семьей: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Привлечение родителей к участию в организации  непосредственно – образовательной деятельности.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Участие родителей в создании памяток о правилах охраны природы.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Помощь в сборе информации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Постановка проблемы перед детьми:</a:t>
            </a:r>
          </a:p>
          <a:p>
            <a:pPr algn="ctr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Что мы знаем о лекарственных растениях?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DOCUMENTS\Desktop\Оксана\разное\азбук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095500" cy="1562100"/>
          </a:xfrm>
          <a:prstGeom prst="rect">
            <a:avLst/>
          </a:prstGeom>
          <a:noFill/>
        </p:spPr>
      </p:pic>
      <p:pic>
        <p:nvPicPr>
          <p:cNvPr id="8196" name="Picture 4" descr="D:\DOCUMENTS\Desktop\Оксана\разное\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3095451" cy="233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Desktop\рам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Пути решения:</a:t>
            </a:r>
          </a:p>
          <a:p>
            <a:pPr algn="just"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Рассмотреть иллюстрации и альбом с лекарственными растениями.</a:t>
            </a:r>
          </a:p>
          <a:p>
            <a:pPr algn="just"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Спросить у взрослых.</a:t>
            </a:r>
          </a:p>
          <a:p>
            <a:pPr algn="just"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Просмотр видеоматериала на тему: «Лекарственные растения Якутии», «Красная книга»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934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«Ознакомление старших дошкольников с лекарственными растениями Ленского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старших дошкольников с лекарственными раст</dc:title>
  <dc:creator>Администратор</dc:creator>
  <cp:lastModifiedBy>HUAWEI</cp:lastModifiedBy>
  <cp:revision>41</cp:revision>
  <dcterms:created xsi:type="dcterms:W3CDTF">2019-04-14T08:20:55Z</dcterms:created>
  <dcterms:modified xsi:type="dcterms:W3CDTF">2025-01-26T10:08:48Z</dcterms:modified>
</cp:coreProperties>
</file>