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71" r:id="rId5"/>
    <p:sldId id="260" r:id="rId6"/>
    <p:sldId id="261" r:id="rId7"/>
    <p:sldId id="267" r:id="rId8"/>
    <p:sldId id="266" r:id="rId9"/>
    <p:sldId id="264" r:id="rId10"/>
    <p:sldId id="270" r:id="rId11"/>
    <p:sldId id="265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25C0-1461-43C9-9416-A3E2B0B03CA0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70A2F-F586-47AE-92EB-4AAD752E8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70A2F-F586-47AE-92EB-4AAD752E81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6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30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7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3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5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9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4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90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036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F99A33-1144-48BA-97BC-18F8C003964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817A65-E200-47B9-B7A6-4C6BD3DC1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3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609600"/>
            <a:ext cx="10589623" cy="435428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здоровьесберегающая технология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2743" y="5573487"/>
            <a:ext cx="9605555" cy="12845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«ЦРР – д/с «Сардаана»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Кутилова Дарья Валентиновна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2846"/>
            <a:ext cx="10058400" cy="8969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 «Школа юного водителя»</a:t>
            </a:r>
            <a:endParaRPr lang="ru-RU" sz="4000" dirty="0">
              <a:solidFill>
                <a:srgbClr val="FF6699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02" y="1349829"/>
            <a:ext cx="4360235" cy="327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" y="1349829"/>
            <a:ext cx="4360236" cy="327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20" y="3508377"/>
            <a:ext cx="4359562" cy="326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6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8674"/>
            <a:ext cx="10058400" cy="9840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 «Россия – наша Родина»</a:t>
            </a:r>
            <a:endParaRPr lang="ru-RU" sz="36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1" y="1384841"/>
            <a:ext cx="3487515" cy="465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72" y="1262743"/>
            <a:ext cx="3471216" cy="462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65" y="2159725"/>
            <a:ext cx="4133668" cy="31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3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791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39634"/>
            <a:ext cx="10058400" cy="87085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 «Россия – наша Родина»</a:t>
            </a:r>
            <a:endParaRPr lang="ru-RU" dirty="0">
              <a:solidFill>
                <a:srgbClr val="FF66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1" y="2240043"/>
            <a:ext cx="3924715" cy="29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14" y="1726237"/>
            <a:ext cx="3138113" cy="418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6" y="2231373"/>
            <a:ext cx="3936274" cy="295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392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7097" y="357051"/>
            <a:ext cx="6276702" cy="59827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 инновационная здоровьесберегающая технология, которая набирает свою популярность.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и разработчиком данной технологии является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Баатра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Борисович,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педагог, исследователь, прошедший путь от воспитателя детского сада до заместителя директора Института развития дошкольного образования . Член экспертного совета по дошкольному образованию и науки Государственной думы РФ.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8" y="1219200"/>
            <a:ext cx="4466125" cy="4466125"/>
          </a:xfrm>
        </p:spPr>
      </p:pic>
    </p:spTree>
    <p:extLst>
      <p:ext uri="{BB962C8B-B14F-4D97-AF65-F5344CB8AC3E}">
        <p14:creationId xmlns:p14="http://schemas.microsoft.com/office/powerpoint/2010/main" val="35313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3178"/>
            <a:ext cx="10058400" cy="90569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1219201"/>
            <a:ext cx="11625942" cy="52251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Сюжетно-Образовательная Развивающая  Соревновательная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Современная Образовательная Развивающая Сюжетная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Сюжетно-образовательная Развивающая Спортивная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Спортивная Оздоровительная Развивающая Сюжетная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Сюжетно–Оздоровительная Развлекательная  Соревновательная  Игра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5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0217"/>
            <a:ext cx="10058400" cy="157941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61309"/>
            <a:ext cx="10307782" cy="387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Данная технология позволяет педагогам закреплять пройденный материал с детьми нестандартным повторением, а путём синтеза различных видов деятельности, объединённых одним общим сюжетом, что позволяет сделать образовательный процесс более продуктивным, мотивационным и интересным для детей.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8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07" y="574766"/>
            <a:ext cx="5730239" cy="56021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и интереса  старших дошкольников к регулярным занятиям физической культурой и элементам спорта, приобщение воспитанников к здоровому образу жизни.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93" y="2139405"/>
            <a:ext cx="5278289" cy="305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5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036" y="526473"/>
            <a:ext cx="5624945" cy="622069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1.Обогащение двигательного опыта за счет освоения полезных основных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познавательной, творческой активности в двигательной деятельности.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самостоятельности, настойчивости, организованности и любознательности.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3" y="1399309"/>
            <a:ext cx="4475018" cy="447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0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9579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3" y="1175657"/>
            <a:ext cx="11295017" cy="5373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блок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(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организационно–подготовительный)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игры, планируется создание проекта единого образовательного пространства, ведется отбор приемов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	блок - взаимодействие педагога и детей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или углублённое разучивание физических упражнений; совместная деятельность взрослых и детей в рамках познавательной, продуктивной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	блок – проведение игры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обучения дошкольников,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применение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навыков и умений.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18012"/>
            <a:ext cx="10058400" cy="7315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игры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245326"/>
            <a:ext cx="10998926" cy="51641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детям отправиться в путешествие,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воображаемую ситуацию. Дошкольники погружаются в «собственную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игру, включены 5-7 испытаний, которые состоят из двух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этапе – двигательном, ребята проявляют и совершенствуют свои физические качества, навыки и умения, ловкость, скорость, быстроту, меткость и т.д.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этапе каждого испытания, детям предстоит выполнить задание на развитие творческого воображения, образного мышления, самосознания.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в испытании проходит в течение 5-7 минут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истечению времени, подается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сигнал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колокольчика, свистка, бубна или другого предмета.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0014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СОРСИ </a:t>
            </a:r>
            <a:r>
              <a:rPr lang="ru-RU" sz="36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36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юного </a:t>
            </a:r>
            <a:r>
              <a:rPr lang="ru-RU" sz="36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водителя»</a:t>
            </a:r>
            <a:endParaRPr lang="ru-RU" sz="36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78" y="1251749"/>
            <a:ext cx="4259095" cy="319432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6" y="1164029"/>
            <a:ext cx="4376057" cy="328204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41" y="3553618"/>
            <a:ext cx="4376056" cy="328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6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701</TotalTime>
  <Words>192</Words>
  <Application>Microsoft Office PowerPoint</Application>
  <PresentationFormat>Широкоэкранный</PresentationFormat>
  <Paragraphs>32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Garamond</vt:lpstr>
      <vt:lpstr>Times New Roman</vt:lpstr>
      <vt:lpstr>Wingdings</vt:lpstr>
      <vt:lpstr>Савон</vt:lpstr>
      <vt:lpstr>СОРСИ  инновационная здоровьесберегающая технология</vt:lpstr>
      <vt:lpstr> СОРСИ - Это  инновационная здоровьесберегающая технология, которая набирает свою популярность.  Автором и разработчиком данной технологии является Егоров Баатра Борисович, кандидат педагогических наук, педагог, исследователь, прошедший путь от воспитателя детского сада до заместителя директора Института развития дошкольного образования . Член экспертного совета по дошкольному образованию и науки Государственной думы РФ.  </vt:lpstr>
      <vt:lpstr>СОРСИ</vt:lpstr>
      <vt:lpstr>АКТУАЛЬНОСТЬ</vt:lpstr>
      <vt:lpstr>Цель:  формирование мотивации и интереса  старших дошкольников к регулярным занятиям физической культурой и элементам спорта, приобщение воспитанников к здоровому образу жизни.</vt:lpstr>
      <vt:lpstr>Задачи:  1.Обогащение двигательного опыта за счет освоения полезных основных движений.  2. Развитие познавательной, творческой активности в двигательной деятельности.  3. Развитие самостоятельности, настойчивости, организованности и любознательности.  </vt:lpstr>
      <vt:lpstr>Структура игры</vt:lpstr>
      <vt:lpstr>Алгоритм игры</vt:lpstr>
      <vt:lpstr>СОРСИ «Школа юного водителя»</vt:lpstr>
      <vt:lpstr>СОРСИ «Школа юного водителя»</vt:lpstr>
      <vt:lpstr>СОРСИ «Россия – наша Родина»</vt:lpstr>
      <vt:lpstr>СОРСИ «Россия – наша Родина»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СОРСИ  инновационная здоровьесберегающая технология</dc:title>
  <dc:creator>HUAWEI</dc:creator>
  <cp:lastModifiedBy>Пользователь Windows</cp:lastModifiedBy>
  <cp:revision>23</cp:revision>
  <dcterms:created xsi:type="dcterms:W3CDTF">2024-04-21T02:37:36Z</dcterms:created>
  <dcterms:modified xsi:type="dcterms:W3CDTF">2024-04-24T06:20:42Z</dcterms:modified>
</cp:coreProperties>
</file>