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0" r:id="rId5"/>
    <p:sldId id="271" r:id="rId6"/>
    <p:sldId id="262" r:id="rId7"/>
    <p:sldId id="263" r:id="rId8"/>
    <p:sldId id="261" r:id="rId9"/>
    <p:sldId id="269" r:id="rId10"/>
    <p:sldId id="264" r:id="rId11"/>
    <p:sldId id="265" r:id="rId12"/>
    <p:sldId id="268" r:id="rId13"/>
    <p:sldId id="278" r:id="rId14"/>
    <p:sldId id="274" r:id="rId15"/>
    <p:sldId id="277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15FE08-FF95-4A2B-B84F-34CD1CFACBE9}">
          <p14:sldIdLst>
            <p14:sldId id="256"/>
            <p14:sldId id="259"/>
            <p14:sldId id="273"/>
            <p14:sldId id="260"/>
            <p14:sldId id="271"/>
            <p14:sldId id="262"/>
            <p14:sldId id="263"/>
            <p14:sldId id="261"/>
            <p14:sldId id="269"/>
            <p14:sldId id="264"/>
            <p14:sldId id="265"/>
            <p14:sldId id="268"/>
            <p14:sldId id="278"/>
            <p14:sldId id="27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26.01.25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-of-inspiration.ru/buktrejler-reklamnyj-film-o-knig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60387" y="2204864"/>
            <a:ext cx="7572051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4400" b="1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                                                                          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Кутилова Дарья Валентиновна</a:t>
            </a:r>
            <a:endParaRPr lang="ru-RU" sz="18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воспитатель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6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г. </a:t>
            </a:r>
            <a:endParaRPr lang="ru-RU" sz="16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5836" r="21391" b="10150"/>
          <a:stretch/>
        </p:blipFill>
        <p:spPr bwMode="auto">
          <a:xfrm>
            <a:off x="421376" y="3717032"/>
            <a:ext cx="3507863" cy="287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1412776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i="1" dirty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38306"/>
              </p:ext>
            </p:extLst>
          </p:nvPr>
        </p:nvGraphicFramePr>
        <p:xfrm>
          <a:off x="395536" y="1998998"/>
          <a:ext cx="8280920" cy="342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3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Классификация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буктрейлеров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103">
                <a:tc>
                  <a:txBody>
                    <a:bodyPr/>
                    <a:lstStyle/>
                    <a:p>
                      <a:pPr marL="190500" indent="-279400" algn="l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По способу визуального воплощения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текста: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7940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По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содержанию: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784">
                <a:tc>
                  <a:txBody>
                    <a:bodyPr/>
                    <a:lstStyle/>
                    <a:p>
                      <a:pPr indent="-279400"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• игровые (мини-фильм по книге)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79400" algn="just">
                        <a:lnSpc>
                          <a:spcPts val="16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• повествовательные (ролики, презентующие основу сюжета произведения)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567">
                <a:tc>
                  <a:txBody>
                    <a:bodyPr/>
                    <a:lstStyle/>
                    <a:p>
                      <a:pPr indent="-279400" algn="just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• неигровые (при создании буктрейлера используются иллюстрации, фотографии, развороты изданий, звуковое оформление, текстовые материалы, видеофрагменты)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279400" algn="just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• атмосферные (передающие основные настроения книги и читательские эмоции)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014">
                <a:tc>
                  <a:txBody>
                    <a:bodyPr/>
                    <a:lstStyle/>
                    <a:p>
                      <a:pPr indent="-279400"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• анимационные (мультфильм по книге)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концептуальные (транслирующие ключевые идеи и общую смысловую направленность текста)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1556792"/>
            <a:ext cx="770485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используем </a:t>
            </a:r>
            <a:r>
              <a:rPr lang="ru-RU" sz="1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следующих направлениях работы по ознакомлению дошкольников с литературой: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Ознакомление с творчеством конкретного автора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художественной литературой определенного жанра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художественной литературой определенной направленности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художественной литературой, формирующей нравственные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2815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2348880"/>
            <a:ext cx="7344816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реализации проекта за основу были взяты 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</a:t>
            </a:r>
            <a:endParaRPr lang="ru-RU" sz="1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 («Пузырь, соломинка и лапоть»;  «Золотой петушок», «Гуси-лебеди»; «Колобок»)</a:t>
            </a:r>
          </a:p>
          <a:p>
            <a:pPr lvl="0"/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Сказка В. Катаева «Цветик-</a:t>
            </a:r>
            <a:r>
              <a:rPr lang="ru-RU" sz="1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 о домашних животных </a:t>
            </a:r>
            <a:endParaRPr lang="ru-RU" sz="19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Произведения К. Чуковского</a:t>
            </a:r>
          </a:p>
        </p:txBody>
      </p:sp>
    </p:spTree>
    <p:extLst>
      <p:ext uri="{BB962C8B-B14F-4D97-AF65-F5344CB8AC3E}">
        <p14:creationId xmlns:p14="http://schemas.microsoft.com/office/powerpoint/2010/main" val="42340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Медведева\Desktop\буктрейлер\44095469c2dfb2bb9f03b295c3ba02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947293" cy="348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Медведева\Desktop\буктрейлер\video-tools-presentation-promo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5040560" cy="323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6966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целях наибольшей эффективности при реализации проекта и с учетом мнения родителей и их достаточно активного отклика на проблему приобщения детей к книге, было выстроено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родителями.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32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34244"/>
            <a:ext cx="7772400" cy="1296144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1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556792"/>
            <a:ext cx="799288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выявить эффективность использования </a:t>
            </a:r>
            <a:r>
              <a:rPr lang="ru-RU" sz="1800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средства формирования у детей интереса к художественной 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литературе.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•Формировать 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 у детей дошкольного возраста к восприятию художественной 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•Разработать 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апробировать алгоритм использования </a:t>
            </a:r>
            <a:r>
              <a:rPr lang="ru-RU" sz="18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•Привлечь 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к реализации образовательного проекта как активных участников создания </a:t>
            </a:r>
            <a:r>
              <a:rPr lang="ru-RU" sz="1800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endParaRPr lang="ru-RU" sz="18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•Разработать 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использованию </a:t>
            </a:r>
            <a:r>
              <a:rPr lang="ru-RU" sz="1800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работе с детьми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4098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- начинающий читатель, поэтому важно формировать с ранних лет устойчивый интерес и уважение к книге, которые начинаются с формирования культуры грамотного слушателя. Исходя из этого, становится ясно, что проблема приобщения детей дошкольного возраста к художественной литературе является одной из актуальных и требует поиска наиболее эффективных решений.</a:t>
            </a:r>
            <a:b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2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2060848"/>
            <a:ext cx="799288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cap="small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роки реализации проекта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реализуется в детском саду течение 1 года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ориентирован на работу с детьми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младшего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старшего дошкольного возраста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(3-6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Этапы: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Подготовительный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2. Практический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3. 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8864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772816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Широкой публике 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впервые продемонстрировали на книжной ярмарке в Луизиане в 2003 году: ролик рекламировал книгу Кристин 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Фихан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«Темная симфония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Однако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популярность 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буктрейлеры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стали получать с 2005 года, благодаря развитию 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видеохостингов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YouTubе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др.) и социальных сетей.</a:t>
            </a:r>
            <a:b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effectLst/>
            </a:endParaRPr>
          </a:p>
        </p:txBody>
      </p:sp>
      <p:pic>
        <p:nvPicPr>
          <p:cNvPr id="7170" name="Picture 2" descr="C:\Users\Медведева\Desktop\буктрейлер\6856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 bwMode="auto">
          <a:xfrm>
            <a:off x="1702251" y="3126348"/>
            <a:ext cx="5688632" cy="3407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2060848"/>
            <a:ext cx="799288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r>
              <a:rPr lang="ru-RU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tooltip="Буктрейлер – рекламный "/>
              </a:rPr>
              <a:t>Буктрейлер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tooltip="Буктрейлер – рекламный "/>
              </a:rPr>
              <a:t> – это новый жанр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рекламно-иллюстративного характера, объединяющий литературу, визуальное искусство и электронные и интернет-технологии.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501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дведева\Desktop\буктрейлер\3641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" b="9423"/>
          <a:stretch/>
        </p:blipFill>
        <p:spPr bwMode="auto">
          <a:xfrm>
            <a:off x="1547664" y="3792766"/>
            <a:ext cx="6480719" cy="27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628800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Буктрейлер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(англ.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booktrailer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)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— это короткий видеоролик, рассказывающий в произвольной художественной форме о какой-либо книге и состоящий из кратких и наиболее зрелищных фрагментов по принципу калейдоскопа, использованных для анонсирования произведения.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196752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600" dirty="0" smtClean="0">
              <a:solidFill>
                <a:schemeClr val="accent4">
                  <a:lumMod val="75000"/>
                </a:schemeClr>
              </a:solidFill>
              <a:cs typeface="Arial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1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проходит в несколько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этапов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сценария к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буктрейлеру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материалов для видеоряда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Произвести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озвучивание ролика (если требуется).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Подобрать мультфильм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видео монтаж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1916832"/>
            <a:ext cx="8208912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8234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использованию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работе с детьми: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Просмотр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Беседа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содержанию </a:t>
            </a:r>
            <a:r>
              <a:rPr lang="ru-RU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буктрейлера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нацеленная на дальнейшее восприятие книги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Непосредственно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художественного произведения (чтение)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На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заключительном этапе педагог выбирает наиболее целесообразный прием по итогам восприятия литературного произведения (беседа, заучивание, пересказ, инсценировка, игра-драматизация и др.)</a:t>
            </a:r>
          </a:p>
        </p:txBody>
      </p:sp>
    </p:spTree>
    <p:extLst>
      <p:ext uri="{BB962C8B-B14F-4D97-AF65-F5344CB8AC3E}">
        <p14:creationId xmlns:p14="http://schemas.microsoft.com/office/powerpoint/2010/main" val="15186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485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Times New Roman</vt:lpstr>
      <vt:lpstr>Тема Office</vt:lpstr>
      <vt:lpstr>Презентация PowerPoint</vt:lpstr>
      <vt:lpstr>Презентация PowerPoint</vt:lpstr>
      <vt:lpstr>Актуальность: Ребенок дошкольного возраста - начинающий читатель, поэтому важно формировать с ранних лет устойчивый интерес и уважение к книге, которые начинаются с формирования культуры грамотного слушателя. Исходя из этого, становится ясно, что проблема приобщения детей дошкольного возраста к художественной литературе является одной из актуальных и требует поиска наиболее эффективных решений.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Заключительный этап: В целях наибольшей эффективности при реализации проекта и с учетом мнения родителей и их достаточно активного отклика на проблему приобщения детей к книге, было выстроено взаимодействие с родителями.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Киноплёнка</dc:title>
  <dc:creator>Фокина Лидия Петровна</dc:creator>
  <cp:keywords>Шаблон презентации</cp:keywords>
  <cp:lastModifiedBy>HUAWEI</cp:lastModifiedBy>
  <cp:revision>48</cp:revision>
  <cp:lastPrinted>2020-03-10T06:20:30Z</cp:lastPrinted>
  <dcterms:created xsi:type="dcterms:W3CDTF">2017-02-23T13:11:39Z</dcterms:created>
  <dcterms:modified xsi:type="dcterms:W3CDTF">2025-01-26T10:47:44Z</dcterms:modified>
</cp:coreProperties>
</file>