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57" r:id="rId5"/>
    <p:sldId id="258" r:id="rId6"/>
    <p:sldId id="260" r:id="rId7"/>
    <p:sldId id="261" r:id="rId8"/>
    <p:sldId id="271" r:id="rId9"/>
    <p:sldId id="266" r:id="rId10"/>
    <p:sldId id="267" r:id="rId11"/>
    <p:sldId id="269" r:id="rId12"/>
    <p:sldId id="276" r:id="rId13"/>
    <p:sldId id="279" r:id="rId14"/>
    <p:sldId id="278" r:id="rId15"/>
    <p:sldId id="262" r:id="rId16"/>
  </p:sldIdLst>
  <p:sldSz cx="9144000" cy="6858000" type="screen4x3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>
      <p:cViewPr varScale="1">
        <p:scale>
          <a:sx n="88" d="100"/>
          <a:sy n="88" d="100"/>
        </p:scale>
        <p:origin x="14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Temp\Rar$DIa0.935\09 Kle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990656" cy="3528391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«Организация индивидуального подхода к дошкольнику в процессе деятельности по развитию математических способностей»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496944" cy="1584176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Центр развития ребенка детский сад «</a:t>
            </a:r>
            <a:r>
              <a:rPr lang="ru-RU" alt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Сардаана</a:t>
            </a:r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Ленска Муниципального </a:t>
            </a:r>
            <a:r>
              <a:rPr lang="ru-RU" alt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br>
              <a:rPr lang="ru-RU" alt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«Ленский район» Республики Саха </a:t>
            </a:r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(Якутия)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5661248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Кутилова Дарья Валентиновна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7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AppData\Local\Temp\Rar$DIa0.950\28-Kle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СЕМИНАР\IMG_20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54" y="2348880"/>
            <a:ext cx="4032448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СЕМИНАР\IMG_20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2000" y="1231885"/>
            <a:ext cx="3888432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404664"/>
            <a:ext cx="6018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«Математические яйца»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5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AppData\Local\Temp\Rar$DIa0.950\28-Kle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СЕМИНАР\IMG_2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829286" cy="4829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СЕМИНАР\IMG_20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6" y="2132856"/>
            <a:ext cx="2808312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323945"/>
            <a:ext cx="6257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«Математическая обезьянка»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AppData\Local\Temp\Rar$DIa0.016\05 Klet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2"/>
            <a:ext cx="9014660" cy="676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775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Игра «Больше чем математика»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12" y="1682552"/>
            <a:ext cx="3096344" cy="23222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764" y="2564904"/>
            <a:ext cx="5221088" cy="391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81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AppData\Local\Temp\Rar$DIa0.016\05 Klet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2"/>
            <a:ext cx="9014660" cy="676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775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Игра «Математическая лестница"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03775"/>
            <a:ext cx="6143092" cy="460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06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AppData\Local\Temp\Rar$DIa0.016\05 Klet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2"/>
            <a:ext cx="9014660" cy="676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775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Игра «Математический планшет»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3712302" cy="2784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649" y="2943628"/>
            <a:ext cx="4458630" cy="334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6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AppData\Local\Temp\Rar$DIa0.016\05 Kle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260648"/>
            <a:ext cx="6768752" cy="60486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Идеальный 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конечный результат, к которому мы все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стремимся- это ребёнок у которого сформировано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образное и словесно-логическое мышление, воображение;. 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все мы понимаем, что достичь его только с помощью организованных обучающих занятий невозможно. Необходима 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индивидуальная работа, 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которая способствует организации наиболее оптимальных для ребенка условий обучения с целью развития его потенциала и формирования необходимых знаний, умений, навыков.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10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AppData\Local\Temp\Rar$DIa0.483\35-Kle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5832648" cy="51454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Дошкольный возраст это начало  всестороннего развития и формирования личности ребёнка.   Формирование математических 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представлений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 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мощным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средством интеллектуального  развития дошкольника, его познавательных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 и творческих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способностей. Одним 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важнейших показателей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интеллектуальной готовности ребёнка к школьному обучению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развития математических и коммуникативных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способностей.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1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AppData\Local\Temp\Rar$DIa0.950\28-Kle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52736"/>
            <a:ext cx="8229600" cy="5073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Одним из условий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успешной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реализации программы по ФЭМП является создание ПРС.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целью получений и закреплений знаний по математике в группе создаться такие  центры . Куда помещаются шахматы, шашки, игры настольные, головоломки, календари времён года, месяцев, раскраски по числам, модели часов, игры на развитие внимания. блоки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палочки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0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Temp\Rar$DIa0.483\35-Kle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3"/>
            <a:ext cx="6275040" cy="460851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стойкий интерес к решению математических, логических задач у детей не проявляющих интерес к ФЭМП посредством индивидуального подхода.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азвития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психических процессов: памяти, внимания, мышления, речи;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овышения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самооценки (положительная самооценка позволяет ребенку достичь успеха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16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AppData\Local\Temp\Rar$DIa1.714\05 Kle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376" y="0"/>
            <a:ext cx="8147248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92696"/>
            <a:ext cx="6984776" cy="5976664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Выявить индивидуальные особенности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перспективы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личности, с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помощью педагогической диагностики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пределить 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уровня математического развития ребёнка,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возраста.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Включить  эмоционально неотзывчивых детей  в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активное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систематическое усвоение программного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материала по ФЭМП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беспечить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активное участие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в общей 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работе.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Предупреждать интеллектуальную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пассивность у отдельных ребят,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настойчивость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целеустремленность </a:t>
            </a:r>
          </a:p>
        </p:txBody>
      </p:sp>
    </p:spTree>
    <p:extLst>
      <p:ext uri="{BB962C8B-B14F-4D97-AF65-F5344CB8AC3E}">
        <p14:creationId xmlns:p14="http://schemas.microsoft.com/office/powerpoint/2010/main" val="988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Temp\Rar$DIa0.344\10 Kle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8003232" cy="4372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ФЭМП ведущим является практический метод. Суть его - организации практической деятельности детей, направленной на усвоение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определенных способов действий с предметами или их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заменителями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25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Temp\Rar$DIa1.543\16 Kle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Приёмы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73427"/>
          </a:xfrm>
        </p:spPr>
        <p:txBody>
          <a:bodyPr>
            <a:normAutofit fontScale="92500"/>
          </a:bodyPr>
          <a:lstStyle/>
          <a:p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 (демонстрация) способа действия в сочетании с объяснением или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образецу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воспитателя.</a:t>
            </a:r>
          </a:p>
          <a:p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Инструкция для выполнения самостоятельных упражнений.</a:t>
            </a:r>
          </a:p>
          <a:p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Пояснения, разъяснения, указания. Они должны быть конкретными, короткими и образными.</a:t>
            </a:r>
          </a:p>
          <a:p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из основных приемов формирования элементарных математических представлений во всех возрастных группах — вопросы к детям.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75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AppData\Local\Temp\Rar$DIa0.950\28-Kle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AppData\Local\Temp\Rar$DIa0.950\28-Kle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ентр по ФЭМП в подготовительной группе</a:t>
            </a:r>
            <a:endParaRPr lang="ru-RU" sz="3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503" y="1700809"/>
            <a:ext cx="525658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54" y="1520280"/>
            <a:ext cx="4264391" cy="3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0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AppData\Local\Temp\Rar$DIa0.950\28-Kle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AppData\Local\Temp\Rar$DIa0.950\28-Kle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Индивидуальная работа по закреплению меры весов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User\Desktop\СЕМИНАР\IMG_2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4774840" cy="4774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333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«Организация индивидуального подхода к дошкольнику в процессе деятельности по развитию математических способностей»</vt:lpstr>
      <vt:lpstr>Актуальность </vt:lpstr>
      <vt:lpstr>Условия </vt:lpstr>
      <vt:lpstr>Цель:</vt:lpstr>
      <vt:lpstr>Задачи </vt:lpstr>
      <vt:lpstr>Методы</vt:lpstr>
      <vt:lpstr>Приёмы </vt:lpstr>
      <vt:lpstr>Центр по ФЭМП в подготовительной группе</vt:lpstr>
      <vt:lpstr>Индивидуальная работа по закреплению меры весов</vt:lpstr>
      <vt:lpstr>Презентация PowerPoint</vt:lpstr>
      <vt:lpstr>Презентация PowerPoint</vt:lpstr>
      <vt:lpstr>Игра «Больше чем математика»</vt:lpstr>
      <vt:lpstr>Игра «Математическая лестница"</vt:lpstr>
      <vt:lpstr>Игра «Математический планшет»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индивидуального подхода к дошкольнику в процессе деятельности по развитию математических способностей</dc:title>
  <dc:creator>Алена</dc:creator>
  <cp:lastModifiedBy>HUAWEI</cp:lastModifiedBy>
  <cp:revision>30</cp:revision>
  <cp:lastPrinted>2018-05-15T10:01:50Z</cp:lastPrinted>
  <dcterms:created xsi:type="dcterms:W3CDTF">2018-05-11T11:14:00Z</dcterms:created>
  <dcterms:modified xsi:type="dcterms:W3CDTF">2025-01-26T10:51:18Z</dcterms:modified>
</cp:coreProperties>
</file>