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8"/>
  </p:notesMasterIdLst>
  <p:sldIdLst>
    <p:sldId id="266" r:id="rId2"/>
    <p:sldId id="257" r:id="rId3"/>
    <p:sldId id="258" r:id="rId4"/>
    <p:sldId id="259" r:id="rId5"/>
    <p:sldId id="265" r:id="rId6"/>
    <p:sldId id="263" r:id="rId7"/>
    <p:sldId id="261" r:id="rId8"/>
    <p:sldId id="262" r:id="rId9"/>
    <p:sldId id="264" r:id="rId10"/>
    <p:sldId id="268" r:id="rId11"/>
    <p:sldId id="269" r:id="rId12"/>
    <p:sldId id="270" r:id="rId13"/>
    <p:sldId id="271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4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973CB-CD82-41EC-A7F4-3CB583F24075}" type="datetimeFigureOut">
              <a:rPr lang="ru-RU" smtClean="0"/>
              <a:t>16.01.25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63E33-D36E-46BC-8717-6EC40D2FC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607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63E33-D36E-46BC-8717-6EC40D2FC38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768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D3BE2-AF1D-44C0-B695-FC2D2013467A}" type="datetimeFigureOut">
              <a:rPr lang="ru-RU" smtClean="0"/>
              <a:t>16.01.25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5191-E053-4CB3-8BA8-44F0D8D81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1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D3BE2-AF1D-44C0-B695-FC2D2013467A}" type="datetimeFigureOut">
              <a:rPr lang="ru-RU" smtClean="0"/>
              <a:t>16.01.25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5191-E053-4CB3-8BA8-44F0D8D81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42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D3BE2-AF1D-44C0-B695-FC2D2013467A}" type="datetimeFigureOut">
              <a:rPr lang="ru-RU" smtClean="0"/>
              <a:t>16.01.25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5191-E053-4CB3-8BA8-44F0D8D811A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9976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D3BE2-AF1D-44C0-B695-FC2D2013467A}" type="datetimeFigureOut">
              <a:rPr lang="ru-RU" smtClean="0"/>
              <a:t>16.01.25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5191-E053-4CB3-8BA8-44F0D8D81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882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D3BE2-AF1D-44C0-B695-FC2D2013467A}" type="datetimeFigureOut">
              <a:rPr lang="ru-RU" smtClean="0"/>
              <a:t>16.01.25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5191-E053-4CB3-8BA8-44F0D8D811A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7757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D3BE2-AF1D-44C0-B695-FC2D2013467A}" type="datetimeFigureOut">
              <a:rPr lang="ru-RU" smtClean="0"/>
              <a:t>16.01.25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5191-E053-4CB3-8BA8-44F0D8D81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624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D3BE2-AF1D-44C0-B695-FC2D2013467A}" type="datetimeFigureOut">
              <a:rPr lang="ru-RU" smtClean="0"/>
              <a:t>16.01.25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5191-E053-4CB3-8BA8-44F0D8D81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482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D3BE2-AF1D-44C0-B695-FC2D2013467A}" type="datetimeFigureOut">
              <a:rPr lang="ru-RU" smtClean="0"/>
              <a:t>16.01.25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5191-E053-4CB3-8BA8-44F0D8D81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782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D3BE2-AF1D-44C0-B695-FC2D2013467A}" type="datetimeFigureOut">
              <a:rPr lang="ru-RU" smtClean="0"/>
              <a:t>16.01.25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5191-E053-4CB3-8BA8-44F0D8D81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903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D3BE2-AF1D-44C0-B695-FC2D2013467A}" type="datetimeFigureOut">
              <a:rPr lang="ru-RU" smtClean="0"/>
              <a:t>16.01.25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5191-E053-4CB3-8BA8-44F0D8D81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698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D3BE2-AF1D-44C0-B695-FC2D2013467A}" type="datetimeFigureOut">
              <a:rPr lang="ru-RU" smtClean="0"/>
              <a:t>16.01.25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5191-E053-4CB3-8BA8-44F0D8D81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97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D3BE2-AF1D-44C0-B695-FC2D2013467A}" type="datetimeFigureOut">
              <a:rPr lang="ru-RU" smtClean="0"/>
              <a:t>16.01.25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5191-E053-4CB3-8BA8-44F0D8D81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773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D3BE2-AF1D-44C0-B695-FC2D2013467A}" type="datetimeFigureOut">
              <a:rPr lang="ru-RU" smtClean="0"/>
              <a:t>16.01.25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5191-E053-4CB3-8BA8-44F0D8D81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21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D3BE2-AF1D-44C0-B695-FC2D2013467A}" type="datetimeFigureOut">
              <a:rPr lang="ru-RU" smtClean="0"/>
              <a:t>16.01.25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5191-E053-4CB3-8BA8-44F0D8D81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062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D3BE2-AF1D-44C0-B695-FC2D2013467A}" type="datetimeFigureOut">
              <a:rPr lang="ru-RU" smtClean="0"/>
              <a:t>16.01.25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5191-E053-4CB3-8BA8-44F0D8D81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03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D3BE2-AF1D-44C0-B695-FC2D2013467A}" type="datetimeFigureOut">
              <a:rPr lang="ru-RU" smtClean="0"/>
              <a:t>16.01.25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5191-E053-4CB3-8BA8-44F0D8D81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28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D3BE2-AF1D-44C0-B695-FC2D2013467A}" type="datetimeFigureOut">
              <a:rPr lang="ru-RU" smtClean="0"/>
              <a:t>16.01.25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DFF5191-E053-4CB3-8BA8-44F0D8D81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2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31" y="0"/>
            <a:ext cx="9753602" cy="69185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6949" y="113211"/>
            <a:ext cx="9109166" cy="1776549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/>
            <a:r>
              <a:rPr lang="ru-RU" sz="6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– ценный продукт</a:t>
            </a:r>
            <a:endParaRPr lang="ru-RU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1486" y="5434150"/>
            <a:ext cx="3823063" cy="1328058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Кандидатова Анна, 6 лет</a:t>
            </a:r>
          </a:p>
          <a:p>
            <a:pPr algn="l">
              <a:lnSpc>
                <a:spcPct val="1200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МКДОУ «ЦРР- д/с «Сардаана»</a:t>
            </a:r>
          </a:p>
          <a:p>
            <a:pPr algn="l">
              <a:lnSpc>
                <a:spcPct val="1200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«Мадагаскар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Кутилова Дарья Валентиновна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55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74171"/>
            <a:ext cx="9781660" cy="153270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моего исследования: изготовление сыра в домашних условиях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01" y="1706880"/>
            <a:ext cx="3658954" cy="4878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9969" y="2342606"/>
            <a:ext cx="4315287" cy="3698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Ингредиенты 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-  3 литра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Соль - 1 столовая ложка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Сахар - 1 чайная ложка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уксус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- 6 чайных ложек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28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89" y="1775461"/>
            <a:ext cx="3611099" cy="4814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7407" y="244443"/>
            <a:ext cx="8627952" cy="21637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кастрюлю наливаем 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и 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обавляем 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соль, сахар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01" y="1775461"/>
            <a:ext cx="3902044" cy="4804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216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20" y="2027287"/>
            <a:ext cx="3482088" cy="4642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04111" y="81481"/>
            <a:ext cx="7061703" cy="207022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Ставим </a:t>
            </a: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кастрюлю на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плиту.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Доводим </a:t>
            </a: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до кипения и постепенно вливаем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уксус.</a:t>
            </a: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Варим 3-4 минуты.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007" y="2151706"/>
            <a:ext cx="3295461" cy="4393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593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995" y="217715"/>
            <a:ext cx="8767008" cy="98855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ткидываем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марлю.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Даём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стечь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сыворотке и ставим под пресс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1" y="1340609"/>
            <a:ext cx="3683726" cy="4911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709" y="1340609"/>
            <a:ext cx="3892351" cy="4911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560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5408022"/>
            <a:ext cx="8596668" cy="1210059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Приятного аппетита!</a:t>
            </a:r>
            <a:endParaRPr lang="ru-RU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926" y="1079234"/>
            <a:ext cx="3212859" cy="4243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260" y="1079234"/>
            <a:ext cx="4170025" cy="44382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25" y="0"/>
            <a:ext cx="9510584" cy="135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0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96092"/>
            <a:ext cx="8596668" cy="1261106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58537"/>
            <a:ext cx="8596668" cy="51728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Проведённая исследовательская работа показала, что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молоко является ценным продуктом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как: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нем много микроэлементов полезных для нашего организма;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молока производят большое количество молочных продуктов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подводя итоги хотелось бы сказать, что молоко и молочные изделия одни из самых важных продуктов в нашей жизни. </a:t>
            </a:r>
            <a:endParaRPr lang="ru-RU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/>
              <a:t>        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219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3177" y="1445623"/>
            <a:ext cx="9744891" cy="2595154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168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52550"/>
            <a:ext cx="8596668" cy="107986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исследования: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7334" y="1279777"/>
            <a:ext cx="630845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ценности и пользы молока и молочных продуктов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исследования: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 молоке и молочных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продуктах;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виды молока;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исследование в домашних условия по изготовлению продуктов из молока.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557" y="1567543"/>
            <a:ext cx="5428935" cy="3596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725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933" y="4687798"/>
            <a:ext cx="944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Молоко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мы едим с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первых дней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 и до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старости в течении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тысячелетий.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992" y="269965"/>
            <a:ext cx="7043596" cy="4182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604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067" y="2248277"/>
            <a:ext cx="8596668" cy="13208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18" y="396188"/>
            <a:ext cx="9993585" cy="3923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64071" y="4653752"/>
            <a:ext cx="102952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обязательным и необходимым продуктом питания, так как содержит наиболее ценные и легко усвояемые белки, жиры, углеводы, минеральные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 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организма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Молочная продукция полезна фосфором, калием, кальцием, витаминами D, А и В12.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93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" y="1262743"/>
            <a:ext cx="5146766" cy="40834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«эликсиром жизни»,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молоке содержатся все пищевые вещества, необходимые растущему организму.</a:t>
            </a:r>
          </a:p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получают от животных: коров, коз, лошадей, верблюдов, буйволиц, овец.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279" y="1515726"/>
            <a:ext cx="6087649" cy="3577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834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65463"/>
            <a:ext cx="8596668" cy="16372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три вида молока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8" y="2445656"/>
            <a:ext cx="4810449" cy="2693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9970" y="2063931"/>
            <a:ext cx="4785550" cy="3770812"/>
          </a:xfrm>
        </p:spPr>
        <p:txBody>
          <a:bodyPr>
            <a:normAutofit fontScale="85000" lnSpcReduction="20000"/>
          </a:bodyPr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Коровье молоко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Коровье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- отличный источник белка, кальция и таких важных для питания элементов, как витамин B12 и йод. В нем содержатся магний, нужный для развития костей и работы мускулов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выяснилось, играют роль в понижении кровяного давления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353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39338"/>
            <a:ext cx="8596668" cy="16372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три вида молока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71" y="2299063"/>
            <a:ext cx="4634697" cy="3284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089969" y="2072640"/>
            <a:ext cx="4402373" cy="351085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Козье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молоко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Врачи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рекомендуют пить козье молоко людям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заболеваниями легких, желудка, при аллергии и проблемах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суставами.</a:t>
            </a:r>
          </a:p>
        </p:txBody>
      </p:sp>
    </p:spTree>
    <p:extLst>
      <p:ext uri="{BB962C8B-B14F-4D97-AF65-F5344CB8AC3E}">
        <p14:creationId xmlns:p14="http://schemas.microsoft.com/office/powerpoint/2010/main" val="150820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69966"/>
            <a:ext cx="8596668" cy="16604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три вида молока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2" y="2490652"/>
            <a:ext cx="4775957" cy="2865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38650" y="2490652"/>
            <a:ext cx="4302036" cy="286557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5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Верблюжье молоко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Укрепляет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иммунитет,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 противовирусное и общеукрепляющее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действие. П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омощь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лечении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гриппа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взрослых и детей от 1 года. </a:t>
            </a:r>
          </a:p>
        </p:txBody>
      </p:sp>
    </p:spTree>
    <p:extLst>
      <p:ext uri="{BB962C8B-B14F-4D97-AF65-F5344CB8AC3E}">
        <p14:creationId xmlns:p14="http://schemas.microsoft.com/office/powerpoint/2010/main" val="299906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646" y="1968138"/>
            <a:ext cx="6035865" cy="3030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6721" y="235131"/>
            <a:ext cx="9535886" cy="11059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является основным продуктом, из которого производят большое количество молочных продуктов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26721" y="1410790"/>
            <a:ext cx="4902925" cy="51815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Наряду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молоком в питании применяются и другие молочные продукты: сливки, сметана, сливочное масло, кефир, простокваша, ряженка, варенец, сыры, творожные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изделия и многое другое.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Из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молока можно изготовить сыры, без которых человек уже не представляет своей жизни, и это связано с их пищевой ценностью.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Сыр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прекрасный вкус и поднимает аппетит, кроме того, сыр снимает утомляемость глаз, нормализует процесс роста у ребенка, восстанавливает зрение.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087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396</Words>
  <Application>Microsoft Office PowerPoint</Application>
  <PresentationFormat>Широкоэкранный</PresentationFormat>
  <Paragraphs>54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Wingdings 3</vt:lpstr>
      <vt:lpstr>Грань</vt:lpstr>
      <vt:lpstr>Молоко – ценный продукт</vt:lpstr>
      <vt:lpstr>Цели и задачи исследования:</vt:lpstr>
      <vt:lpstr>Презентация PowerPoint</vt:lpstr>
      <vt:lpstr> </vt:lpstr>
      <vt:lpstr>Презентация PowerPoint</vt:lpstr>
      <vt:lpstr>Рассмотрим три вида молока</vt:lpstr>
      <vt:lpstr>Рассмотрим три вида молока</vt:lpstr>
      <vt:lpstr>Рассмотрим три вида молока</vt:lpstr>
      <vt:lpstr>Молоко является основным продуктом, из которого производят большое количество молочных продуктов </vt:lpstr>
      <vt:lpstr>Проведение моего исследования: изготовление сыра в домашних условиях</vt:lpstr>
      <vt:lpstr>Презентация PowerPoint</vt:lpstr>
      <vt:lpstr>Презентация PowerPoint</vt:lpstr>
      <vt:lpstr>Откидываем на марлю.  Даём стечь сыворотке и ставим под пресс </vt:lpstr>
      <vt:lpstr>Приятного аппетита!</vt:lpstr>
      <vt:lpstr>Заключение</vt:lpstr>
      <vt:lpstr>СПАСИБО ЗА ВНИМАНИЕ!</vt:lpstr>
    </vt:vector>
  </TitlesOfParts>
  <Company>IT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Кандидатова Любовь Ивановна</dc:creator>
  <cp:lastModifiedBy>HUAWEI</cp:lastModifiedBy>
  <cp:revision>32</cp:revision>
  <dcterms:created xsi:type="dcterms:W3CDTF">2024-12-23T00:09:43Z</dcterms:created>
  <dcterms:modified xsi:type="dcterms:W3CDTF">2025-01-16T14:10:31Z</dcterms:modified>
</cp:coreProperties>
</file>