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840760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ПО ТЕАТРАЛИЗОВАННОЙ ДЕЯТЕЛЬНОСТИ ДОМА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528" y="4588631"/>
            <a:ext cx="4248472" cy="792088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Кутилова Дарья Валентиновна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37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/>
              </a:rPr>
              <a:t>Домашний театр </a:t>
            </a:r>
            <a:r>
              <a:rPr lang="ru-RU" dirty="0">
                <a:solidFill>
                  <a:srgbClr val="FFFF00"/>
                </a:solidFill>
                <a:latin typeface="Times New Roman"/>
              </a:rPr>
              <a:t>— это совокупность театрализованных игр и разнообразных видов театра.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203848" cy="24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2132856"/>
            <a:ext cx="8424936" cy="4140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bg1"/>
                </a:solidFill>
                <a:latin typeface="Times New Roman"/>
              </a:rPr>
              <a:t>Для домашнего пользования доступны — кукольный, настольный, теневой театры</a:t>
            </a: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bg1"/>
                </a:solidFill>
                <a:latin typeface="Times New Roman"/>
              </a:rPr>
              <a:t>Родители могут </a:t>
            </a: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организовать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кукольный 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театр, используя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имеющиеся 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в доме игрушки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или изготавливая 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своими руками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из разных 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материалов, например,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папье-маше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, дерева, картона,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ткани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ниток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, старых носков, </a:t>
            </a:r>
            <a:endParaRPr lang="ru-RU" sz="2600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/>
              </a:rPr>
              <a:t>перчаток</a:t>
            </a:r>
            <a:r>
              <a:rPr lang="ru-RU" sz="2600" dirty="0">
                <a:solidFill>
                  <a:schemeClr val="bg1"/>
                </a:solidFill>
                <a:latin typeface="Times New Roman"/>
              </a:rPr>
              <a:t>. К работе по изготовлению кукол, костюмов желательно привлекать и ребенка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2902579" cy="217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22912" cy="611500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</a:rPr>
              <a:t>Создавая домашний кукольный театр, вы вместе с малышом примеряете на себя множество ролей: будете делать кукол, рисовать декорации, писать сценарий, оформлять сцену, продумывать музыкальное сопровождение и, конечно, показывать сам спектакль. Только представьте, сколько творчества, смекалки, уверенности в себе потребует это занятие от крохи. А еще тренировка мелкой моторики, развитие речи, художественного вкуса и фантазии, познание нового и интересного, радость совместной деятельности с близкими людьми, гордость за свои успехи… Действительно, создание домашнего кукольного театра — настолько развивающая и многогранная деятельность, что стоит не пожалеть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</a:rPr>
              <a:t>это времени и сил.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1851670" cy="246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3" cy="5328592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Читайте дома больше сказок, стихов и т. д., беседуйте по содержанию произведения, исполняйте сказки, рассказы в лицах, будьте эмоциональными.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Учите детей оперировать предметами, игрушками через личный пример, разыгрывайте мини-спектакли на любую тему, фантазируйте.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Старайтесь мимикой, жестами помогать себе и ребенку в раскрытии различных образов.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Шейте костюмы своими руками, делайте маски и т. д.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Рисуйте с ребенком картины по прочитанным произведениям,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Постарайтесь по возможности посещать с детьми театр, цирк и т. д.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Закрепите в беседе правила поведения в театре.</a:t>
            </a:r>
            <a:endParaRPr lang="ru-RU" sz="1800" dirty="0">
              <a:solidFill>
                <a:schemeClr val="bg1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ru-RU" sz="3600" b="1" dirty="0">
                <a:solidFill>
                  <a:srgbClr val="FFFF00"/>
                </a:solidFill>
                <a:latin typeface="Times New Roman"/>
              </a:rPr>
              <a:t>Уважаемые 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</a:rPr>
              <a:t>родители</a:t>
            </a:r>
            <a:r>
              <a:rPr lang="ru-RU" sz="3600" b="1" dirty="0">
                <a:solidFill>
                  <a:srgbClr val="FFFF00"/>
                </a:solidFill>
                <a:latin typeface="Times New Roman"/>
              </a:rPr>
              <a:t>!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88" y="2564904"/>
            <a:ext cx="3951808" cy="316835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/>
              </a:rPr>
              <a:t>Игры со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скороговорками;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со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словами;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/>
              </a:rPr>
              <a:t>Пантомимические этюды и </a:t>
            </a:r>
            <a:endParaRPr lang="ru-RU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ClrTx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упражнения.</a:t>
            </a:r>
          </a:p>
          <a:p>
            <a:pPr marL="0" indent="0" algn="just">
              <a:buClrTx/>
              <a:buNone/>
            </a:pPr>
            <a:endParaRPr lang="ru-RU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Занимаясь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с детьми театром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,</a:t>
            </a: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мы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сделаем их жизнь </a:t>
            </a:r>
            <a:endParaRPr lang="ru-RU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интересной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содержательной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наполним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ее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яркими впечатлениями</a:t>
            </a: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радостью творчества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.</a:t>
            </a:r>
          </a:p>
          <a:p>
            <a:pPr marL="0" indent="0">
              <a:buClrTx/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Важно также уделить внимание таким упражнениям, как: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109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337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Candara</vt:lpstr>
      <vt:lpstr>Symbol</vt:lpstr>
      <vt:lpstr>Times New Roman</vt:lpstr>
      <vt:lpstr>Wingdings</vt:lpstr>
      <vt:lpstr>Волна</vt:lpstr>
      <vt:lpstr>РЕКОМЕНДАЦИИ РОДИТЕЛЯМ ПО ТЕАТРАЛИЗОВАННОЙ ДЕЯТЕЛЬНОСТИ ДОМА</vt:lpstr>
      <vt:lpstr>Домашний театр — это совокупность театрализованных игр и разнообразных видов театра. </vt:lpstr>
      <vt:lpstr>Создавая домашний кукольный театр, вы вместе с малышом примеряете на себя множество ролей: будете делать кукол, рисовать декорации, писать сценарий, оформлять сцену, продумывать музыкальное сопровождение и, конечно, показывать сам спектакль. Только представьте, сколько творчества, смекалки, уверенности в себе потребует это занятие от крохи. А еще тренировка мелкой моторики, развитие речи, художественного вкуса и фантазии, познание нового и интересного, радость совместной деятельности с близкими людьми, гордость за свои успехи… Действительно, создание домашнего кукольного театра — настолько развивающая и многогранная деятельность, что стоит не пожалеть это времени и сил.</vt:lpstr>
      <vt:lpstr>  Уважаемые родители!  </vt:lpstr>
      <vt:lpstr>Важно также уделить внимание таким упражнениям, как: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ВОСИТАТЕЛЯМ ПО ТЕАТРАЛИЗОВАННОЙ ДЕЯТЕЛЬНОСТИ В ДЕТСКОМ САДУ</dc:title>
  <dc:creator>Даша&amp;Юра</dc:creator>
  <cp:lastModifiedBy>HUAWEI</cp:lastModifiedBy>
  <cp:revision>10</cp:revision>
  <dcterms:created xsi:type="dcterms:W3CDTF">2021-02-21T11:22:28Z</dcterms:created>
  <dcterms:modified xsi:type="dcterms:W3CDTF">2022-03-03T22:38:17Z</dcterms:modified>
</cp:coreProperties>
</file>