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5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C82E-F9A8-4A3C-976B-825BB4B5C8C4}" type="datetimeFigureOut">
              <a:rPr lang="ru-RU" smtClean="0"/>
              <a:t>17.04.23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4EAB4-95EA-4FC6-AFC1-3FE41892B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984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C82E-F9A8-4A3C-976B-825BB4B5C8C4}" type="datetimeFigureOut">
              <a:rPr lang="ru-RU" smtClean="0"/>
              <a:t>17.04.23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4EAB4-95EA-4FC6-AFC1-3FE41892B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923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C82E-F9A8-4A3C-976B-825BB4B5C8C4}" type="datetimeFigureOut">
              <a:rPr lang="ru-RU" smtClean="0"/>
              <a:t>17.04.23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4EAB4-95EA-4FC6-AFC1-3FE41892B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98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C82E-F9A8-4A3C-976B-825BB4B5C8C4}" type="datetimeFigureOut">
              <a:rPr lang="ru-RU" smtClean="0"/>
              <a:t>17.04.23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4EAB4-95EA-4FC6-AFC1-3FE41892B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890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C82E-F9A8-4A3C-976B-825BB4B5C8C4}" type="datetimeFigureOut">
              <a:rPr lang="ru-RU" smtClean="0"/>
              <a:t>17.04.23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4EAB4-95EA-4FC6-AFC1-3FE41892B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131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C82E-F9A8-4A3C-976B-825BB4B5C8C4}" type="datetimeFigureOut">
              <a:rPr lang="ru-RU" smtClean="0"/>
              <a:t>17.04.23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4EAB4-95EA-4FC6-AFC1-3FE41892B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629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C82E-F9A8-4A3C-976B-825BB4B5C8C4}" type="datetimeFigureOut">
              <a:rPr lang="ru-RU" smtClean="0"/>
              <a:t>17.04.23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4EAB4-95EA-4FC6-AFC1-3FE41892B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422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C82E-F9A8-4A3C-976B-825BB4B5C8C4}" type="datetimeFigureOut">
              <a:rPr lang="ru-RU" smtClean="0"/>
              <a:t>17.04.23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4EAB4-95EA-4FC6-AFC1-3FE41892B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76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C82E-F9A8-4A3C-976B-825BB4B5C8C4}" type="datetimeFigureOut">
              <a:rPr lang="ru-RU" smtClean="0"/>
              <a:t>17.04.23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4EAB4-95EA-4FC6-AFC1-3FE41892B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79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C82E-F9A8-4A3C-976B-825BB4B5C8C4}" type="datetimeFigureOut">
              <a:rPr lang="ru-RU" smtClean="0"/>
              <a:t>17.04.23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4EAB4-95EA-4FC6-AFC1-3FE41892B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094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C82E-F9A8-4A3C-976B-825BB4B5C8C4}" type="datetimeFigureOut">
              <a:rPr lang="ru-RU" smtClean="0"/>
              <a:t>17.04.23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4EAB4-95EA-4FC6-AFC1-3FE41892B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12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6C82E-F9A8-4A3C-976B-825BB4B5C8C4}" type="datetimeFigureOut">
              <a:rPr lang="ru-RU" smtClean="0"/>
              <a:t>17.04.23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4EAB4-95EA-4FC6-AFC1-3FE41892B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52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45326" y="1097280"/>
            <a:ext cx="2899954" cy="16197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28457" y="1097280"/>
            <a:ext cx="2899954" cy="16197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3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11588" y="1097280"/>
            <a:ext cx="2899954" cy="16197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3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95452" y="3622767"/>
            <a:ext cx="2899954" cy="16197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3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61611" y="3622767"/>
            <a:ext cx="2899954" cy="16197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10980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72" y="679269"/>
            <a:ext cx="6487886" cy="548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9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924" y="1374470"/>
            <a:ext cx="7462151" cy="41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3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909" y="777240"/>
            <a:ext cx="5542179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7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051" y="929423"/>
            <a:ext cx="4919898" cy="499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5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575" y="2219856"/>
            <a:ext cx="2244199" cy="20115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977" y="2320067"/>
            <a:ext cx="2140516" cy="19185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055" y="2327345"/>
            <a:ext cx="2140516" cy="19185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8432" y="2312789"/>
            <a:ext cx="2156756" cy="19331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173" y="2327345"/>
            <a:ext cx="1903944" cy="19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2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86" y="2664820"/>
            <a:ext cx="1846306" cy="17352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267" y="2662558"/>
            <a:ext cx="1847248" cy="17375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703" y="2662558"/>
            <a:ext cx="1847248" cy="17375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0240" y="2662558"/>
            <a:ext cx="1847248" cy="17375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2101" y="2630841"/>
            <a:ext cx="1973877" cy="176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0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08" y="2693017"/>
            <a:ext cx="1820159" cy="1834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2451" y="2693017"/>
            <a:ext cx="1822862" cy="18350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3677" y="2685651"/>
            <a:ext cx="1822862" cy="18350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2489" y="2693017"/>
            <a:ext cx="1822862" cy="18350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4248" y="2760617"/>
            <a:ext cx="2424231" cy="162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4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128" y="1722268"/>
            <a:ext cx="11099666" cy="3772841"/>
          </a:xfrm>
        </p:spPr>
        <p:txBody>
          <a:bodyPr>
            <a:noAutofit/>
          </a:bodyPr>
          <a:lstStyle/>
          <a:p>
            <a:r>
              <a:rPr lang="ru-RU" sz="2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1 2 3 4 5 </a:t>
            </a:r>
            <a:endParaRPr lang="ru-RU" sz="2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9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10</Words>
  <Application>Microsoft Office PowerPoint</Application>
  <PresentationFormat>Широкоэкранный</PresentationFormat>
  <Paragraphs>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Порядковый счёт</dc:title>
  <dc:creator>HUAWEI</dc:creator>
  <cp:lastModifiedBy>HUAWEI</cp:lastModifiedBy>
  <cp:revision>6</cp:revision>
  <dcterms:created xsi:type="dcterms:W3CDTF">2023-03-20T23:40:51Z</dcterms:created>
  <dcterms:modified xsi:type="dcterms:W3CDTF">2023-04-17T03:52:34Z</dcterms:modified>
</cp:coreProperties>
</file>