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1" r:id="rId6"/>
    <p:sldId id="262" r:id="rId7"/>
    <p:sldId id="264" r:id="rId8"/>
    <p:sldId id="26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88" d="100"/>
          <a:sy n="88" d="100"/>
        </p:scale>
        <p:origin x="126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4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416"/>
            <a:ext cx="9252520" cy="6849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432048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Franklin Gothic Heavy" pitchFamily="34" charset="0"/>
              </a:rPr>
              <a:t>СОЗДАНИЕ МАРШРУТА ЭКОЛОГИЧЕСКОЙ ТРОПЫ</a:t>
            </a:r>
            <a:r>
              <a:rPr lang="ru-RU" dirty="0">
                <a:solidFill>
                  <a:srgbClr val="FF0000"/>
                </a:solidFill>
                <a:latin typeface="Franklin Gothic Heavy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Franklin Gothic Heavy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877272"/>
            <a:ext cx="4032448" cy="8282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МКДОУ «ЦРР- д/с «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Сардаана»</a:t>
            </a:r>
          </a:p>
          <a:p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Воспитатель: Кутилова 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Д.В. </a:t>
            </a: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wipe/>
      </p:transition>
    </mc:Choice>
    <mc:Fallback xmlns="">
      <p:transition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52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23538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>
        <p:wipe/>
      </p:transition>
    </mc:Choice>
    <mc:Fallback xmlns="">
      <p:transition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Franklin Gothic Heavy" pitchFamily="34" charset="0"/>
              </a:rPr>
              <a:t>Спасибо за внимание!</a:t>
            </a:r>
            <a:br>
              <a:rPr lang="ru-RU" dirty="0" smtClean="0">
                <a:solidFill>
                  <a:srgbClr val="FF0000"/>
                </a:solidFill>
                <a:latin typeface="Franklin Gothic Heavy" pitchFamily="34" charset="0"/>
              </a:rPr>
            </a:br>
            <a:endParaRPr lang="ru-RU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Franklin Gothic Heavy" pitchFamily="34" charset="0"/>
              </a:rPr>
              <a:t>Экологическая тропа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- это маршрут на местности, специально оборудованный для целей экологического образования и воспитания.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37" y="2662452"/>
            <a:ext cx="5638325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6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wipe/>
      </p:transition>
    </mc:Choice>
    <mc:Fallback xmlns="">
      <p:transition advTm="2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Franklin Gothic Heavy" pitchFamily="34" charset="0"/>
              </a:rPr>
              <a:t>Задачи создания экологической тропы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Развить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познавательный интерес ребенка к миру природы, привить чувство ответственности за ее сохранность, сформировать его самоидентификацию в качестве части природы.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Сформировать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познавательную активность дошкольников в процессе деятельности в зоне экологической тропы.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Привлекать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детей к участию в деятельности по уходу за растениями и животными, по охране и защите природы.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Оздоровить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дошкольников при помощи создания зоны фитонцидных растений и тропы здоровья.</a:t>
            </a:r>
            <a:endParaRPr lang="ru-RU" sz="2400" b="0" i="0" dirty="0">
              <a:solidFill>
                <a:schemeClr val="accent1">
                  <a:lumMod val="75000"/>
                </a:schemeClr>
              </a:solidFill>
              <a:effectLst/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000">
        <p:wipe/>
      </p:transition>
    </mc:Choice>
    <mc:Fallback xmlns="">
      <p:transition advTm="4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Franklin Gothic Heavy" pitchFamily="34" charset="0"/>
              </a:rPr>
              <a:t>Развитие экологической тропы в будущем предполагает</a:t>
            </a:r>
            <a:r>
              <a:rPr lang="ru-RU" sz="3100" b="1" dirty="0" smtClean="0">
                <a:solidFill>
                  <a:srgbClr val="FF0000"/>
                </a:solidFill>
                <a:latin typeface="Franklin Gothic Heavy" pitchFamily="34" charset="0"/>
              </a:rPr>
              <a:t>:</a:t>
            </a:r>
            <a:endParaRPr lang="ru-RU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совершенствование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структуры тропы, т.е. увеличение протяженности маршрута за счет включения новых видовых точек;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создание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метеоплощадки;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создание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огорода.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600400" cy="2700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3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000">
        <p:wipe/>
      </p:transition>
    </mc:Choice>
    <mc:Fallback xmlns="">
      <p:transition advTm="3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Franklin Gothic Heavy" pitchFamily="34" charset="0"/>
              </a:rPr>
              <a:t>Этапы создания экологической тропы</a:t>
            </a:r>
            <a:r>
              <a:rPr lang="ru-RU" b="1" i="1" dirty="0">
                <a:solidFill>
                  <a:srgbClr val="303F50"/>
                </a:solidFill>
                <a:latin typeface="Verdana"/>
              </a:rPr>
              <a:t/>
            </a:r>
            <a:br>
              <a:rPr lang="ru-RU" b="1" i="1" dirty="0">
                <a:solidFill>
                  <a:srgbClr val="303F50"/>
                </a:solidFill>
                <a:latin typeface="Verdana"/>
              </a:rPr>
            </a:br>
            <a:endParaRPr lang="ru-RU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1. Детальное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обследование территории детского сада и выделение наиболее интересных объектов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2. Составление картосхемы тропинки разного назначения: в помощь воспитателям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 Картосхемы для детей содержат небольшое количество информации в виде понятных для ребенка объектов, стрелок, указывающих маршрут движения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Чем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меньше возраст детей, тем лаконичней должна быть схема.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Для младшего возраста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делаются крупные, яркие рисунки привлекательных для них объектов: нарисованная птичка, дерево, яркий цветок. Впоследствии эти рисунки соединяются линией – дорожкой, которая прокладывает их путь от одного объекта к другому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0">
        <p:wipe/>
      </p:transition>
    </mc:Choice>
    <mc:Fallback xmlns="">
      <p:transition advTm="4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Franklin Gothic Heavy" pitchFamily="34" charset="0"/>
              </a:rPr>
              <a:t>Этапы создания экологической тропы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3. Выбор вместе с детьми «хозяина» тропинки – сказочного персонажа.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4. Составление паспорта экологической тропы.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5. Изготовление табличек с рисунками и надписями для пунктов маршрута.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6.Составление рекомендаций по использованию объектов тропинки для работы с детьми и родителями.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67365"/>
            <a:ext cx="3384376" cy="2538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67365"/>
            <a:ext cx="3240360" cy="2430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2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0">
        <p:wipe/>
      </p:transition>
    </mc:Choice>
    <mc:Fallback xmlns="">
      <p:transition advTm="4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Franklin Gothic Heavy" pitchFamily="34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Franklin Gothic Heavy" pitchFamily="34" charset="0"/>
              </a:rPr>
              <a:t>писание </a:t>
            </a:r>
            <a:r>
              <a:rPr lang="ru-RU" b="1" dirty="0">
                <a:solidFill>
                  <a:srgbClr val="FF0000"/>
                </a:solidFill>
                <a:latin typeface="Franklin Gothic Heavy" pitchFamily="34" charset="0"/>
              </a:rPr>
              <a:t>границ маршрута:</a:t>
            </a:r>
            <a:br>
              <a:rPr lang="ru-RU" b="1" dirty="0">
                <a:solidFill>
                  <a:srgbClr val="FF0000"/>
                </a:solidFill>
                <a:latin typeface="Franklin Gothic Heavy" pitchFamily="34" charset="0"/>
              </a:rPr>
            </a:br>
            <a:endParaRPr lang="ru-RU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860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Маршрут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экологической тропы представляет собой последовательное движение по часовой стрелке от одного объекта к другому, и наглядно показан нумерацией на картосхеме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тропы.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Таким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образом, экологическая тропинка состоит из объектов. Они специально созданы на территории ДОУ. Путешествуя от одной точки к другой, дети выполняют задание педагога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0">
        <p:wipe/>
      </p:transition>
    </mc:Choice>
    <mc:Fallback xmlns="">
      <p:transition advTm="4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ranklin Gothic Heavy" pitchFamily="34" charset="0"/>
              </a:rPr>
              <a:t>Общие рекомендации по работе с детьми на экологической тропинке детского сада.</a:t>
            </a:r>
            <a:endParaRPr lang="ru-RU" sz="48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Использовать прогулки для общения детей с природой ближайшего окружения и оздоровления детей на свежем воздухе.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Использовать наблюдения за живой природой для развития сенсорных качеств каждого ребенка.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Познакомить с разными объектами живой природы и показать её взаимосвязь с окружающим миром.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5104"/>
            <a:ext cx="3838654" cy="21571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78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0">
        <p:wipe/>
      </p:transition>
    </mc:Choice>
    <mc:Fallback xmlns="">
      <p:transition advTm="4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Franklin Gothic Heavy" pitchFamily="34" charset="0"/>
              </a:rPr>
              <a:t>Общие рекомендации по работе с детьми на экологической тропинке детского сада.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Сделать общение с природой безопасным для ребенка и самой природы.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Формировать чувства близости к природе и сопереживанию всему живому, заботы и бережного отношения к природе.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Формировать умение передавать свои впечатления от общения с природой в рисунках, поделках, рассказах и других творческих работах.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Проводить на тропинке наблюдения в разное время года: игры, экскурсии, наблюдения, исследования, досуги и другие виды деятельности.</a:t>
            </a:r>
          </a:p>
          <a:p>
            <a:endParaRPr lang="ru-RU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0">
        <p:wipe/>
      </p:transition>
    </mc:Choice>
    <mc:Fallback xmlns="">
      <p:transition advTm="4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407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Heavy</vt:lpstr>
      <vt:lpstr>Verdana</vt:lpstr>
      <vt:lpstr>Wingdings</vt:lpstr>
      <vt:lpstr>Тема Office</vt:lpstr>
      <vt:lpstr>СОЗДАНИЕ МАРШРУТА ЭКОЛОГИЧЕСКОЙ ТРОПЫ </vt:lpstr>
      <vt:lpstr>Презентация PowerPoint</vt:lpstr>
      <vt:lpstr>Задачи создания экологической тропы</vt:lpstr>
      <vt:lpstr>Развитие экологической тропы в будущем предполагает:</vt:lpstr>
      <vt:lpstr>Этапы создания экологической тропы </vt:lpstr>
      <vt:lpstr>Этапы создания экологической тропы</vt:lpstr>
      <vt:lpstr>Описание границ маршрута: </vt:lpstr>
      <vt:lpstr>Общие рекомендации по работе с детьми на экологической тропинке детского сада.</vt:lpstr>
      <vt:lpstr>Общие рекомендации по работе с детьми на экологической тропинке детского сада.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Даша&amp;Юра</dc:creator>
  <cp:lastModifiedBy>HUAWEI</cp:lastModifiedBy>
  <cp:revision>13</cp:revision>
  <dcterms:created xsi:type="dcterms:W3CDTF">2021-01-27T14:50:35Z</dcterms:created>
  <dcterms:modified xsi:type="dcterms:W3CDTF">2025-01-12T12:09:35Z</dcterms:modified>
</cp:coreProperties>
</file>